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Open Sans Bold" charset="1" panose="00000000000000000000"/>
      <p:regular r:id="rId16"/>
    </p:embeddedFont>
    <p:embeddedFont>
      <p:font typeface="Open Sans Bold Bold" charset="1" panose="00000000000000000000"/>
      <p:regular r:id="rId17"/>
    </p:embeddedFont>
    <p:embeddedFont>
      <p:font typeface="Open Sans Bold Italics" charset="1" panose="00000000000000000000"/>
      <p:regular r:id="rId18"/>
    </p:embeddedFont>
    <p:embeddedFont>
      <p:font typeface="Open Sans Bold 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420" y="1830269"/>
            <a:ext cx="8613455" cy="5184129"/>
            <a:chOff x="0" y="0"/>
            <a:chExt cx="11484607" cy="69121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484607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Open Sans"/>
                </a:rPr>
                <a:t>Diseaase Detection using ML bot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355488"/>
              <a:ext cx="1148460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pc="49" sz="2500">
                  <a:solidFill>
                    <a:srgbClr val="FFFFFF"/>
                  </a:solidFill>
                  <a:latin typeface="Open Sans"/>
                </a:rPr>
                <a:t>By: Naman Arora(19MIM10057)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41789" y="1113019"/>
            <a:ext cx="5965111" cy="8060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4736" y="2368588"/>
            <a:ext cx="5424743" cy="59700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1356" b="0"/>
          <a:stretch>
            <a:fillRect/>
          </a:stretch>
        </p:blipFill>
        <p:spPr>
          <a:xfrm flipH="false" flipV="false" rot="0">
            <a:off x="11191306" y="2368588"/>
            <a:ext cx="5512521" cy="614865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86966" y="371475"/>
            <a:ext cx="651406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Open Sans"/>
              </a:rPr>
              <a:t>Scree</a:t>
            </a:r>
            <a:r>
              <a:rPr lang="en-US" sz="8500">
                <a:solidFill>
                  <a:srgbClr val="64AD50"/>
                </a:solidFill>
                <a:latin typeface="Open Sans"/>
              </a:rPr>
              <a:t>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6389" y="2992964"/>
            <a:ext cx="12195223" cy="62653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3305" y="866775"/>
            <a:ext cx="636139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99D4E"/>
                </a:solidFill>
                <a:latin typeface="Open Sans Bold"/>
              </a:rPr>
              <a:t>Screenshot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1738" y="2548835"/>
            <a:ext cx="5189330" cy="51893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39363" y="1939235"/>
            <a:ext cx="703486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2A"/>
                </a:solidFill>
                <a:latin typeface="Open Sans"/>
              </a:rPr>
              <a:t>Github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9363" y="4351020"/>
            <a:ext cx="5189330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2A"/>
                </a:solidFill>
                <a:latin typeface="Open Sans"/>
              </a:rPr>
              <a:t>https://github.com/namanarora09/Disease-Prediction-Using-Machine-Learning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3562" y="4562475"/>
            <a:ext cx="620077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A2A2A"/>
                </a:solidFill>
                <a:latin typeface="Open Sans"/>
              </a:rPr>
              <a:t>Reference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693705" y="2001525"/>
          <a:ext cx="7565595" cy="5200650"/>
        </p:xfrm>
        <a:graphic>
          <a:graphicData uri="http://schemas.openxmlformats.org/drawingml/2006/table">
            <a:tbl>
              <a:tblPr/>
              <a:tblGrid>
                <a:gridCol w="7565595"/>
              </a:tblGrid>
              <a:tr h="190594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Artificial Intelligence (AI) in Healthcare: What Does the Future Hold? | HealthTech Magazine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679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What is Decision Tree Analysis? Definition, Steps, Example, Advantages, Disadvantages - The Investors Book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79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And Future Of AI In Healthcare (analyticsindiamag.com)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7596" t="0" r="19289" b="0"/>
          <a:stretch>
            <a:fillRect/>
          </a:stretch>
        </p:blipFill>
        <p:spPr>
          <a:xfrm flipH="false" flipV="false" rot="0">
            <a:off x="13178246" y="0"/>
            <a:ext cx="510975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68387" y="4295775"/>
            <a:ext cx="695122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33550" y="1727086"/>
            <a:ext cx="6590377" cy="2191964"/>
            <a:chOff x="0" y="0"/>
            <a:chExt cx="8787170" cy="29226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78717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399D4E"/>
                  </a:solidFill>
                  <a:latin typeface="Open Sans"/>
                </a:rPr>
                <a:t>Content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3018"/>
              <a:ext cx="878717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2A2A2A"/>
                  </a:solidFill>
                  <a:latin typeface="Open Sans Bold"/>
                </a:rPr>
                <a:t>What to Know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624234" y="260353"/>
          <a:ext cx="6635066" cy="9766293"/>
        </p:xfrm>
        <a:graphic>
          <a:graphicData uri="http://schemas.openxmlformats.org/drawingml/2006/table">
            <a:tbl>
              <a:tblPr/>
              <a:tblGrid>
                <a:gridCol w="6635066"/>
              </a:tblGrid>
              <a:tr h="90350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Introduction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Technology used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Architecture of Decision Tree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Novelty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Benefits of using ML in health sector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in disease detection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Future Score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Screenshots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Github link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36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Reference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508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Conclusion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74089" y="1559995"/>
            <a:ext cx="6157683" cy="513793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114920"/>
            <a:ext cx="9295426" cy="6028091"/>
            <a:chOff x="0" y="0"/>
            <a:chExt cx="12393901" cy="803745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393901" cy="2214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21"/>
                </a:lnSpc>
              </a:pPr>
              <a:r>
                <a:rPr lang="en-US" sz="10851">
                  <a:solidFill>
                    <a:srgbClr val="2A2A2A"/>
                  </a:solidFill>
                  <a:latin typeface="Open Sans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59040"/>
              <a:ext cx="12393901" cy="4678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As the days are passing by, we are relying more and more on technology.</a:t>
              </a:r>
            </a:p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The pandemic has thought us that health comes first.</a:t>
              </a:r>
            </a:p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Disease detection using AI &amp; ML can be extremely useful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52562" y="2351713"/>
            <a:ext cx="6238875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Open Sans"/>
              </a:rPr>
              <a:t>Technology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18533" y="2959100"/>
            <a:ext cx="6745316" cy="283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565" indent="-291783" lvl="1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Used the latest version of python(python 3.9) and many of its modules like NumPy, pandas, Tkinter, sklearn, etc.</a:t>
            </a:r>
          </a:p>
          <a:p>
            <a:pPr marL="583565" indent="-291783" lvl="1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Decision Tree algorithm was used for the development of the model.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11644" y="1955314"/>
            <a:ext cx="10216482" cy="76029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90537"/>
            <a:ext cx="1420079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A2A2A"/>
                </a:solidFill>
                <a:latin typeface="Open Sans"/>
              </a:rPr>
              <a:t>Architecture of 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903604" y="1028700"/>
            <a:ext cx="8518601" cy="473255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69571" y="2633361"/>
            <a:ext cx="9441580" cy="4750194"/>
            <a:chOff x="0" y="0"/>
            <a:chExt cx="12588773" cy="63335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2588773" cy="1723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178"/>
                </a:lnSpc>
              </a:pPr>
              <a:r>
                <a:rPr lang="en-US" sz="8482">
                  <a:solidFill>
                    <a:srgbClr val="2A2A2A"/>
                  </a:solidFill>
                  <a:latin typeface="Open Sans"/>
                </a:rPr>
                <a:t>Novelty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88537"/>
              <a:ext cx="12588773" cy="24450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72288" indent="-286144" lvl="1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Easy to use and user friendly</a:t>
              </a:r>
            </a:p>
            <a:p>
              <a:pPr marL="572288" indent="-286144" lvl="1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The decision tree uses important features of each disease.</a:t>
              </a:r>
            </a:p>
            <a:p>
              <a:pPr marL="572289" indent="-286145" lvl="1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Recommends a doctor too.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5393" y="1249270"/>
            <a:ext cx="9801225" cy="7788459"/>
            <a:chOff x="0" y="0"/>
            <a:chExt cx="13068300" cy="103846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3068300" cy="346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00"/>
                </a:lnSpc>
              </a:pPr>
              <a:r>
                <a:rPr lang="en-US" sz="8500">
                  <a:solidFill>
                    <a:srgbClr val="FFFFFF"/>
                  </a:solidFill>
                  <a:latin typeface="Open Sans"/>
                </a:rPr>
                <a:t>Benefits of ML in the health sector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492995"/>
              <a:ext cx="13068300" cy="489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Clinical Health Data Management.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Processing large data sets for diagnosis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healthcare in under-resourced areas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Speeding up Drug Development with AI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7220" t="0" r="13172" b="0"/>
          <a:stretch>
            <a:fillRect/>
          </a:stretch>
        </p:blipFill>
        <p:spPr>
          <a:xfrm flipH="false" flipV="false" rot="0">
            <a:off x="0" y="0"/>
            <a:ext cx="545945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3020" y="1038225"/>
            <a:ext cx="791387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2A2A2A"/>
                </a:solidFill>
                <a:latin typeface="Open Sans Bold"/>
              </a:rPr>
              <a:t>Challenges of AI in Health Sector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7166" r="0" b="7166"/>
          <a:stretch>
            <a:fillRect/>
          </a:stretch>
        </p:blipFill>
        <p:spPr>
          <a:xfrm flipH="false" flipV="false" rot="0">
            <a:off x="10282646" y="0"/>
            <a:ext cx="8005354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484840"/>
            <a:ext cx="8115300" cy="484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Massive pressure on healthcare systems.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The exponential growth of healthcare data.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Integration and legal challenges.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Producing efficient insights.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996" y="1837023"/>
            <a:ext cx="1488000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Open Sans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505346" y="5687104"/>
            <a:ext cx="4078658" cy="2560245"/>
            <a:chOff x="0" y="0"/>
            <a:chExt cx="5438211" cy="3413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37260"/>
              <a:ext cx="5438211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New ideas and techniques of treatment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4450" cy="95094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703996" y="5687104"/>
            <a:ext cx="4078658" cy="2141145"/>
            <a:chOff x="0" y="0"/>
            <a:chExt cx="5438211" cy="28548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37260"/>
              <a:ext cx="543821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Efficient disease detecction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56609" cy="95094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7104671" y="5757845"/>
            <a:ext cx="4078658" cy="2070404"/>
            <a:chOff x="0" y="0"/>
            <a:chExt cx="5438211" cy="27605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42939"/>
              <a:ext cx="543821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Faster diagnosis and analysis of data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3265" cy="856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DAFAzvDMhYc</dc:identifier>
  <dcterms:modified xsi:type="dcterms:W3CDTF">2011-08-01T06:04:30Z</dcterms:modified>
  <cp:revision>1</cp:revision>
  <dc:title>DISEASE DETECTION USING MACHINE LEARNING</dc:title>
</cp:coreProperties>
</file>